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0"/>
  </p:notesMasterIdLst>
  <p:sldIdLst>
    <p:sldId id="256" r:id="rId2"/>
    <p:sldId id="322" r:id="rId3"/>
    <p:sldId id="285" r:id="rId4"/>
    <p:sldId id="309" r:id="rId5"/>
    <p:sldId id="294" r:id="rId6"/>
    <p:sldId id="295" r:id="rId7"/>
    <p:sldId id="293" r:id="rId8"/>
    <p:sldId id="320" r:id="rId9"/>
    <p:sldId id="289" r:id="rId10"/>
    <p:sldId id="286" r:id="rId11"/>
    <p:sldId id="297" r:id="rId12"/>
    <p:sldId id="299" r:id="rId13"/>
    <p:sldId id="298" r:id="rId14"/>
    <p:sldId id="300" r:id="rId15"/>
    <p:sldId id="317" r:id="rId16"/>
    <p:sldId id="323" r:id="rId17"/>
    <p:sldId id="290" r:id="rId18"/>
    <p:sldId id="311" r:id="rId19"/>
    <p:sldId id="316" r:id="rId20"/>
    <p:sldId id="314" r:id="rId21"/>
    <p:sldId id="315" r:id="rId22"/>
    <p:sldId id="321" r:id="rId23"/>
    <p:sldId id="291" r:id="rId24"/>
    <p:sldId id="324" r:id="rId25"/>
    <p:sldId id="305" r:id="rId26"/>
    <p:sldId id="304" r:id="rId27"/>
    <p:sldId id="306" r:id="rId28"/>
    <p:sldId id="31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41" autoAdjust="0"/>
  </p:normalViewPr>
  <p:slideViewPr>
    <p:cSldViewPr snapToGrid="0">
      <p:cViewPr varScale="1">
        <p:scale>
          <a:sx n="56" d="100"/>
          <a:sy n="56" d="100"/>
        </p:scale>
        <p:origin x="10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2C5AF-640D-4D79-B8CD-9B571A45C9B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8357CD4-B15F-4AA0-B486-B35D8B525208}">
      <dgm:prSet/>
      <dgm:spPr/>
      <dgm:t>
        <a:bodyPr/>
        <a:lstStyle/>
        <a:p>
          <a:r>
            <a:rPr lang="en-US"/>
            <a:t>Simple binary problem</a:t>
          </a:r>
        </a:p>
      </dgm:t>
    </dgm:pt>
    <dgm:pt modelId="{E5913534-C18C-4CFC-87B5-552E95D1ABF6}" type="parTrans" cxnId="{DA0A1E00-0343-4376-93E3-3A3F46C71149}">
      <dgm:prSet/>
      <dgm:spPr/>
      <dgm:t>
        <a:bodyPr/>
        <a:lstStyle/>
        <a:p>
          <a:endParaRPr lang="en-US"/>
        </a:p>
      </dgm:t>
    </dgm:pt>
    <dgm:pt modelId="{0CEB113A-D168-4BA8-8725-A172B326FD8A}" type="sibTrans" cxnId="{DA0A1E00-0343-4376-93E3-3A3F46C71149}">
      <dgm:prSet/>
      <dgm:spPr/>
      <dgm:t>
        <a:bodyPr/>
        <a:lstStyle/>
        <a:p>
          <a:endParaRPr lang="en-US"/>
        </a:p>
      </dgm:t>
    </dgm:pt>
    <dgm:pt modelId="{6517874D-A73D-4282-A9FF-0C319BEC99EE}">
      <dgm:prSet/>
      <dgm:spPr/>
      <dgm:t>
        <a:bodyPr/>
        <a:lstStyle/>
        <a:p>
          <a:r>
            <a:rPr lang="en-US"/>
            <a:t>No species level distinction</a:t>
          </a:r>
        </a:p>
      </dgm:t>
    </dgm:pt>
    <dgm:pt modelId="{75FC9664-71F5-41D6-9DE0-7AF979980EE6}" type="parTrans" cxnId="{0D9A1E64-ABCB-40AF-81B3-55E07A426C79}">
      <dgm:prSet/>
      <dgm:spPr/>
      <dgm:t>
        <a:bodyPr/>
        <a:lstStyle/>
        <a:p>
          <a:endParaRPr lang="en-US"/>
        </a:p>
      </dgm:t>
    </dgm:pt>
    <dgm:pt modelId="{64360358-B2DF-4C70-9C0A-A1080ECA098A}" type="sibTrans" cxnId="{0D9A1E64-ABCB-40AF-81B3-55E07A426C79}">
      <dgm:prSet/>
      <dgm:spPr/>
      <dgm:t>
        <a:bodyPr/>
        <a:lstStyle/>
        <a:p>
          <a:endParaRPr lang="en-US"/>
        </a:p>
      </dgm:t>
    </dgm:pt>
    <dgm:pt modelId="{E55A5B5D-D817-4EB7-BDE5-606316790427}">
      <dgm:prSet/>
      <dgm:spPr/>
      <dgm:t>
        <a:bodyPr/>
        <a:lstStyle/>
        <a:p>
          <a:r>
            <a:rPr lang="en-US"/>
            <a:t>Only green-leafed “normal” leaves</a:t>
          </a:r>
        </a:p>
      </dgm:t>
    </dgm:pt>
    <dgm:pt modelId="{44C58EB5-5290-43B8-8FB6-0B6273AC3E66}" type="parTrans" cxnId="{6E16C416-F4D6-4DED-9DD3-91F036148829}">
      <dgm:prSet/>
      <dgm:spPr/>
      <dgm:t>
        <a:bodyPr/>
        <a:lstStyle/>
        <a:p>
          <a:endParaRPr lang="en-US"/>
        </a:p>
      </dgm:t>
    </dgm:pt>
    <dgm:pt modelId="{9CDC5B14-E4FD-44EF-B70C-31E3E265AA51}" type="sibTrans" cxnId="{6E16C416-F4D6-4DED-9DD3-91F036148829}">
      <dgm:prSet/>
      <dgm:spPr/>
      <dgm:t>
        <a:bodyPr/>
        <a:lstStyle/>
        <a:p>
          <a:endParaRPr lang="en-US"/>
        </a:p>
      </dgm:t>
    </dgm:pt>
    <dgm:pt modelId="{536CAD17-3F12-4038-B276-D2F58672A00F}">
      <dgm:prSet/>
      <dgm:spPr/>
      <dgm:t>
        <a:bodyPr/>
        <a:lstStyle/>
        <a:p>
          <a:r>
            <a:rPr lang="en-US" dirty="0"/>
            <a:t>Video only taken up-close (within 5 feet)</a:t>
          </a:r>
        </a:p>
      </dgm:t>
    </dgm:pt>
    <dgm:pt modelId="{51F61D38-B045-433C-BA8F-7E23ED4E2B0C}" type="parTrans" cxnId="{761BF7D2-3933-4DCF-9BB1-FB0B331AD5E2}">
      <dgm:prSet/>
      <dgm:spPr/>
      <dgm:t>
        <a:bodyPr/>
        <a:lstStyle/>
        <a:p>
          <a:endParaRPr lang="en-US"/>
        </a:p>
      </dgm:t>
    </dgm:pt>
    <dgm:pt modelId="{DE914BF8-E0CB-466D-9CF7-71569727277E}" type="sibTrans" cxnId="{761BF7D2-3933-4DCF-9BB1-FB0B331AD5E2}">
      <dgm:prSet/>
      <dgm:spPr/>
      <dgm:t>
        <a:bodyPr/>
        <a:lstStyle/>
        <a:p>
          <a:endParaRPr lang="en-US"/>
        </a:p>
      </dgm:t>
    </dgm:pt>
    <dgm:pt modelId="{C8A9CFA8-D284-42B7-A89E-029300D6B267}" type="pres">
      <dgm:prSet presAssocID="{EA22C5AF-640D-4D79-B8CD-9B571A45C9BC}" presName="vert0" presStyleCnt="0">
        <dgm:presLayoutVars>
          <dgm:dir/>
          <dgm:animOne val="branch"/>
          <dgm:animLvl val="lvl"/>
        </dgm:presLayoutVars>
      </dgm:prSet>
      <dgm:spPr/>
    </dgm:pt>
    <dgm:pt modelId="{015FC027-B4AF-4948-9843-B4162D3C2D91}" type="pres">
      <dgm:prSet presAssocID="{B8357CD4-B15F-4AA0-B486-B35D8B525208}" presName="thickLine" presStyleLbl="alignNode1" presStyleIdx="0" presStyleCnt="4"/>
      <dgm:spPr/>
    </dgm:pt>
    <dgm:pt modelId="{5DD7FA01-3E25-477F-A09D-C2D7CEB50A48}" type="pres">
      <dgm:prSet presAssocID="{B8357CD4-B15F-4AA0-B486-B35D8B525208}" presName="horz1" presStyleCnt="0"/>
      <dgm:spPr/>
    </dgm:pt>
    <dgm:pt modelId="{C57C168D-C2F7-46C0-8EDB-D93D932E6E43}" type="pres">
      <dgm:prSet presAssocID="{B8357CD4-B15F-4AA0-B486-B35D8B525208}" presName="tx1" presStyleLbl="revTx" presStyleIdx="0" presStyleCnt="4"/>
      <dgm:spPr/>
    </dgm:pt>
    <dgm:pt modelId="{54A38432-69A2-4516-8C44-89C677231381}" type="pres">
      <dgm:prSet presAssocID="{B8357CD4-B15F-4AA0-B486-B35D8B525208}" presName="vert1" presStyleCnt="0"/>
      <dgm:spPr/>
    </dgm:pt>
    <dgm:pt modelId="{6ACCDFFE-D121-4751-9EED-9C4A1BB0E227}" type="pres">
      <dgm:prSet presAssocID="{6517874D-A73D-4282-A9FF-0C319BEC99EE}" presName="thickLine" presStyleLbl="alignNode1" presStyleIdx="1" presStyleCnt="4"/>
      <dgm:spPr/>
    </dgm:pt>
    <dgm:pt modelId="{EC283910-162D-434A-B287-31DE8C18CF31}" type="pres">
      <dgm:prSet presAssocID="{6517874D-A73D-4282-A9FF-0C319BEC99EE}" presName="horz1" presStyleCnt="0"/>
      <dgm:spPr/>
    </dgm:pt>
    <dgm:pt modelId="{6754394C-9728-45A3-ABD9-3FFEE44FCE67}" type="pres">
      <dgm:prSet presAssocID="{6517874D-A73D-4282-A9FF-0C319BEC99EE}" presName="tx1" presStyleLbl="revTx" presStyleIdx="1" presStyleCnt="4"/>
      <dgm:spPr/>
    </dgm:pt>
    <dgm:pt modelId="{A85A3246-3FAE-4882-8EA2-C93607982E6D}" type="pres">
      <dgm:prSet presAssocID="{6517874D-A73D-4282-A9FF-0C319BEC99EE}" presName="vert1" presStyleCnt="0"/>
      <dgm:spPr/>
    </dgm:pt>
    <dgm:pt modelId="{CF3FBB10-A8C5-4732-BC0F-2E07D9E0387A}" type="pres">
      <dgm:prSet presAssocID="{E55A5B5D-D817-4EB7-BDE5-606316790427}" presName="thickLine" presStyleLbl="alignNode1" presStyleIdx="2" presStyleCnt="4"/>
      <dgm:spPr/>
    </dgm:pt>
    <dgm:pt modelId="{51B4452A-1BBD-42A1-A8FB-60B86A4CC10E}" type="pres">
      <dgm:prSet presAssocID="{E55A5B5D-D817-4EB7-BDE5-606316790427}" presName="horz1" presStyleCnt="0"/>
      <dgm:spPr/>
    </dgm:pt>
    <dgm:pt modelId="{C2EDFEE7-0914-4801-A3A8-4C9C66308000}" type="pres">
      <dgm:prSet presAssocID="{E55A5B5D-D817-4EB7-BDE5-606316790427}" presName="tx1" presStyleLbl="revTx" presStyleIdx="2" presStyleCnt="4"/>
      <dgm:spPr/>
    </dgm:pt>
    <dgm:pt modelId="{0B479CC1-B293-415C-A360-8CA4A0F8219C}" type="pres">
      <dgm:prSet presAssocID="{E55A5B5D-D817-4EB7-BDE5-606316790427}" presName="vert1" presStyleCnt="0"/>
      <dgm:spPr/>
    </dgm:pt>
    <dgm:pt modelId="{3C07DECB-AEE6-49B8-A415-F6D2438F45B9}" type="pres">
      <dgm:prSet presAssocID="{536CAD17-3F12-4038-B276-D2F58672A00F}" presName="thickLine" presStyleLbl="alignNode1" presStyleIdx="3" presStyleCnt="4"/>
      <dgm:spPr/>
    </dgm:pt>
    <dgm:pt modelId="{C5476910-C9FF-4F8E-899C-CD026E8CDE40}" type="pres">
      <dgm:prSet presAssocID="{536CAD17-3F12-4038-B276-D2F58672A00F}" presName="horz1" presStyleCnt="0"/>
      <dgm:spPr/>
    </dgm:pt>
    <dgm:pt modelId="{43B2977E-7B9E-4378-8AAC-202C67D819A4}" type="pres">
      <dgm:prSet presAssocID="{536CAD17-3F12-4038-B276-D2F58672A00F}" presName="tx1" presStyleLbl="revTx" presStyleIdx="3" presStyleCnt="4"/>
      <dgm:spPr/>
    </dgm:pt>
    <dgm:pt modelId="{D1EC1562-98E9-401D-A8BC-4A449E98FA6E}" type="pres">
      <dgm:prSet presAssocID="{536CAD17-3F12-4038-B276-D2F58672A00F}" presName="vert1" presStyleCnt="0"/>
      <dgm:spPr/>
    </dgm:pt>
  </dgm:ptLst>
  <dgm:cxnLst>
    <dgm:cxn modelId="{DA0A1E00-0343-4376-93E3-3A3F46C71149}" srcId="{EA22C5AF-640D-4D79-B8CD-9B571A45C9BC}" destId="{B8357CD4-B15F-4AA0-B486-B35D8B525208}" srcOrd="0" destOrd="0" parTransId="{E5913534-C18C-4CFC-87B5-552E95D1ABF6}" sibTransId="{0CEB113A-D168-4BA8-8725-A172B326FD8A}"/>
    <dgm:cxn modelId="{6E16C416-F4D6-4DED-9DD3-91F036148829}" srcId="{EA22C5AF-640D-4D79-B8CD-9B571A45C9BC}" destId="{E55A5B5D-D817-4EB7-BDE5-606316790427}" srcOrd="2" destOrd="0" parTransId="{44C58EB5-5290-43B8-8FB6-0B6273AC3E66}" sibTransId="{9CDC5B14-E4FD-44EF-B70C-31E3E265AA51}"/>
    <dgm:cxn modelId="{2B7CA224-DA68-4E8A-9189-183B3F58FD8D}" type="presOf" srcId="{6517874D-A73D-4282-A9FF-0C319BEC99EE}" destId="{6754394C-9728-45A3-ABD9-3FFEE44FCE67}" srcOrd="0" destOrd="0" presId="urn:microsoft.com/office/officeart/2008/layout/LinedList"/>
    <dgm:cxn modelId="{C9CC8028-DE32-4725-A0FF-EE656EA70764}" type="presOf" srcId="{EA22C5AF-640D-4D79-B8CD-9B571A45C9BC}" destId="{C8A9CFA8-D284-42B7-A89E-029300D6B267}" srcOrd="0" destOrd="0" presId="urn:microsoft.com/office/officeart/2008/layout/LinedList"/>
    <dgm:cxn modelId="{DC8D6843-35FD-4FB9-9E14-94CCFE969FBC}" type="presOf" srcId="{B8357CD4-B15F-4AA0-B486-B35D8B525208}" destId="{C57C168D-C2F7-46C0-8EDB-D93D932E6E43}" srcOrd="0" destOrd="0" presId="urn:microsoft.com/office/officeart/2008/layout/LinedList"/>
    <dgm:cxn modelId="{0D9A1E64-ABCB-40AF-81B3-55E07A426C79}" srcId="{EA22C5AF-640D-4D79-B8CD-9B571A45C9BC}" destId="{6517874D-A73D-4282-A9FF-0C319BEC99EE}" srcOrd="1" destOrd="0" parTransId="{75FC9664-71F5-41D6-9DE0-7AF979980EE6}" sibTransId="{64360358-B2DF-4C70-9C0A-A1080ECA098A}"/>
    <dgm:cxn modelId="{761BF7D2-3933-4DCF-9BB1-FB0B331AD5E2}" srcId="{EA22C5AF-640D-4D79-B8CD-9B571A45C9BC}" destId="{536CAD17-3F12-4038-B276-D2F58672A00F}" srcOrd="3" destOrd="0" parTransId="{51F61D38-B045-433C-BA8F-7E23ED4E2B0C}" sibTransId="{DE914BF8-E0CB-466D-9CF7-71569727277E}"/>
    <dgm:cxn modelId="{EC52B0D3-2FB4-44D0-B083-D2465B140F18}" type="presOf" srcId="{E55A5B5D-D817-4EB7-BDE5-606316790427}" destId="{C2EDFEE7-0914-4801-A3A8-4C9C66308000}" srcOrd="0" destOrd="0" presId="urn:microsoft.com/office/officeart/2008/layout/LinedList"/>
    <dgm:cxn modelId="{D2FA3DF8-DAB8-42BB-B114-6A7832D8AD79}" type="presOf" srcId="{536CAD17-3F12-4038-B276-D2F58672A00F}" destId="{43B2977E-7B9E-4378-8AAC-202C67D819A4}" srcOrd="0" destOrd="0" presId="urn:microsoft.com/office/officeart/2008/layout/LinedList"/>
    <dgm:cxn modelId="{0A61D35F-9A7F-4362-8A6A-0F1F56431BDC}" type="presParOf" srcId="{C8A9CFA8-D284-42B7-A89E-029300D6B267}" destId="{015FC027-B4AF-4948-9843-B4162D3C2D91}" srcOrd="0" destOrd="0" presId="urn:microsoft.com/office/officeart/2008/layout/LinedList"/>
    <dgm:cxn modelId="{BEBCEBD7-A2B5-4467-82F8-5F538393BE74}" type="presParOf" srcId="{C8A9CFA8-D284-42B7-A89E-029300D6B267}" destId="{5DD7FA01-3E25-477F-A09D-C2D7CEB50A48}" srcOrd="1" destOrd="0" presId="urn:microsoft.com/office/officeart/2008/layout/LinedList"/>
    <dgm:cxn modelId="{FDED90F7-020D-4585-B693-992F2E02B901}" type="presParOf" srcId="{5DD7FA01-3E25-477F-A09D-C2D7CEB50A48}" destId="{C57C168D-C2F7-46C0-8EDB-D93D932E6E43}" srcOrd="0" destOrd="0" presId="urn:microsoft.com/office/officeart/2008/layout/LinedList"/>
    <dgm:cxn modelId="{0CB8DF52-A36E-489A-83D7-846FA8A10C90}" type="presParOf" srcId="{5DD7FA01-3E25-477F-A09D-C2D7CEB50A48}" destId="{54A38432-69A2-4516-8C44-89C677231381}" srcOrd="1" destOrd="0" presId="urn:microsoft.com/office/officeart/2008/layout/LinedList"/>
    <dgm:cxn modelId="{C82F213F-A1DE-4E62-AD4F-958BB3E73760}" type="presParOf" srcId="{C8A9CFA8-D284-42B7-A89E-029300D6B267}" destId="{6ACCDFFE-D121-4751-9EED-9C4A1BB0E227}" srcOrd="2" destOrd="0" presId="urn:microsoft.com/office/officeart/2008/layout/LinedList"/>
    <dgm:cxn modelId="{5FADE0AB-728B-4ED7-9E9B-4A892A50DC21}" type="presParOf" srcId="{C8A9CFA8-D284-42B7-A89E-029300D6B267}" destId="{EC283910-162D-434A-B287-31DE8C18CF31}" srcOrd="3" destOrd="0" presId="urn:microsoft.com/office/officeart/2008/layout/LinedList"/>
    <dgm:cxn modelId="{024D1249-FBF8-4299-AA75-001F51BC472B}" type="presParOf" srcId="{EC283910-162D-434A-B287-31DE8C18CF31}" destId="{6754394C-9728-45A3-ABD9-3FFEE44FCE67}" srcOrd="0" destOrd="0" presId="urn:microsoft.com/office/officeart/2008/layout/LinedList"/>
    <dgm:cxn modelId="{9A0F3FF7-06AB-4A63-AE48-0D93FDAA1637}" type="presParOf" srcId="{EC283910-162D-434A-B287-31DE8C18CF31}" destId="{A85A3246-3FAE-4882-8EA2-C93607982E6D}" srcOrd="1" destOrd="0" presId="urn:microsoft.com/office/officeart/2008/layout/LinedList"/>
    <dgm:cxn modelId="{8505822C-D4BB-4C29-B36B-79BECD75B82E}" type="presParOf" srcId="{C8A9CFA8-D284-42B7-A89E-029300D6B267}" destId="{CF3FBB10-A8C5-4732-BC0F-2E07D9E0387A}" srcOrd="4" destOrd="0" presId="urn:microsoft.com/office/officeart/2008/layout/LinedList"/>
    <dgm:cxn modelId="{AFD5FA2E-BCFD-42EC-B08C-83984520741D}" type="presParOf" srcId="{C8A9CFA8-D284-42B7-A89E-029300D6B267}" destId="{51B4452A-1BBD-42A1-A8FB-60B86A4CC10E}" srcOrd="5" destOrd="0" presId="urn:microsoft.com/office/officeart/2008/layout/LinedList"/>
    <dgm:cxn modelId="{E2F90F32-9414-4ECC-9932-3C1B72461B65}" type="presParOf" srcId="{51B4452A-1BBD-42A1-A8FB-60B86A4CC10E}" destId="{C2EDFEE7-0914-4801-A3A8-4C9C66308000}" srcOrd="0" destOrd="0" presId="urn:microsoft.com/office/officeart/2008/layout/LinedList"/>
    <dgm:cxn modelId="{FBCA07E7-61D6-4C4A-8E95-F4924D737F05}" type="presParOf" srcId="{51B4452A-1BBD-42A1-A8FB-60B86A4CC10E}" destId="{0B479CC1-B293-415C-A360-8CA4A0F8219C}" srcOrd="1" destOrd="0" presId="urn:microsoft.com/office/officeart/2008/layout/LinedList"/>
    <dgm:cxn modelId="{47720B4B-1DDC-4603-8C66-E0DCEAD6FD66}" type="presParOf" srcId="{C8A9CFA8-D284-42B7-A89E-029300D6B267}" destId="{3C07DECB-AEE6-49B8-A415-F6D2438F45B9}" srcOrd="6" destOrd="0" presId="urn:microsoft.com/office/officeart/2008/layout/LinedList"/>
    <dgm:cxn modelId="{CD2129BE-05D5-4604-9FFF-0A6664BDBBD4}" type="presParOf" srcId="{C8A9CFA8-D284-42B7-A89E-029300D6B267}" destId="{C5476910-C9FF-4F8E-899C-CD026E8CDE40}" srcOrd="7" destOrd="0" presId="urn:microsoft.com/office/officeart/2008/layout/LinedList"/>
    <dgm:cxn modelId="{4DC00521-5A8D-4A95-931E-D7FB4A032872}" type="presParOf" srcId="{C5476910-C9FF-4F8E-899C-CD026E8CDE40}" destId="{43B2977E-7B9E-4378-8AAC-202C67D819A4}" srcOrd="0" destOrd="0" presId="urn:microsoft.com/office/officeart/2008/layout/LinedList"/>
    <dgm:cxn modelId="{80858584-4C69-47DC-B273-87C85ACCCFB1}" type="presParOf" srcId="{C5476910-C9FF-4F8E-899C-CD026E8CDE40}" destId="{D1EC1562-98E9-401D-A8BC-4A449E98FA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137D4D-1971-4D8A-9F16-EAFBD8CEBD2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16ABA-5706-43AE-92E5-83179DCBF2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Convolutional Neural Network</a:t>
          </a:r>
        </a:p>
      </dgm:t>
    </dgm:pt>
    <dgm:pt modelId="{752D095A-B099-415E-B66E-87F866DF223C}" type="parTrans" cxnId="{E14997D5-BB88-4BAA-AE23-C225BD1B94C0}">
      <dgm:prSet/>
      <dgm:spPr/>
      <dgm:t>
        <a:bodyPr/>
        <a:lstStyle/>
        <a:p>
          <a:endParaRPr lang="en-US"/>
        </a:p>
      </dgm:t>
    </dgm:pt>
    <dgm:pt modelId="{4F76D82C-06F5-4448-9B17-F30CBA9A5651}" type="sibTrans" cxnId="{E14997D5-BB88-4BAA-AE23-C225BD1B94C0}">
      <dgm:prSet/>
      <dgm:spPr/>
      <dgm:t>
        <a:bodyPr/>
        <a:lstStyle/>
        <a:p>
          <a:endParaRPr lang="en-US"/>
        </a:p>
      </dgm:t>
    </dgm:pt>
    <dgm:pt modelId="{89FE0C12-87F5-4D43-886C-07CDEC6084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Pre-trained model adopted</a:t>
          </a:r>
        </a:p>
      </dgm:t>
    </dgm:pt>
    <dgm:pt modelId="{D1AF86AD-74E3-4AE0-8736-B2B33647E796}" type="parTrans" cxnId="{4E4D3FBF-D313-4D35-B2BC-620BC7BF6892}">
      <dgm:prSet/>
      <dgm:spPr/>
      <dgm:t>
        <a:bodyPr/>
        <a:lstStyle/>
        <a:p>
          <a:endParaRPr lang="en-US"/>
        </a:p>
      </dgm:t>
    </dgm:pt>
    <dgm:pt modelId="{A13983F2-A1DE-4B64-B267-F506A87E7BCD}" type="sibTrans" cxnId="{4E4D3FBF-D313-4D35-B2BC-620BC7BF6892}">
      <dgm:prSet/>
      <dgm:spPr/>
      <dgm:t>
        <a:bodyPr/>
        <a:lstStyle/>
        <a:p>
          <a:endParaRPr lang="en-US"/>
        </a:p>
      </dgm:t>
    </dgm:pt>
    <dgm:pt modelId="{E7D025BB-1E41-4DAA-882B-5F9547D2D6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7000 color images</a:t>
          </a:r>
        </a:p>
      </dgm:t>
    </dgm:pt>
    <dgm:pt modelId="{CEC8F2D4-E361-4263-BCA4-A9EB82AFF36E}" type="parTrans" cxnId="{53E77F47-1674-4EE9-96CE-9FF0A3D04073}">
      <dgm:prSet/>
      <dgm:spPr/>
      <dgm:t>
        <a:bodyPr/>
        <a:lstStyle/>
        <a:p>
          <a:endParaRPr lang="en-US"/>
        </a:p>
      </dgm:t>
    </dgm:pt>
    <dgm:pt modelId="{1C8AD661-8C68-4560-9BCB-F1C67656B69E}" type="sibTrans" cxnId="{53E77F47-1674-4EE9-96CE-9FF0A3D04073}">
      <dgm:prSet/>
      <dgm:spPr/>
      <dgm:t>
        <a:bodyPr/>
        <a:lstStyle/>
        <a:p>
          <a:endParaRPr lang="en-US"/>
        </a:p>
      </dgm:t>
    </dgm:pt>
    <dgm:pt modelId="{0D2FA5B4-A7E0-4A99-927F-59398F893CEE}" type="pres">
      <dgm:prSet presAssocID="{86137D4D-1971-4D8A-9F16-EAFBD8CEBD29}" presName="root" presStyleCnt="0">
        <dgm:presLayoutVars>
          <dgm:dir/>
          <dgm:resizeHandles val="exact"/>
        </dgm:presLayoutVars>
      </dgm:prSet>
      <dgm:spPr/>
    </dgm:pt>
    <dgm:pt modelId="{478A8204-8BA2-493A-9B67-574C36D33E3C}" type="pres">
      <dgm:prSet presAssocID="{A6816ABA-5706-43AE-92E5-83179DCBF2DE}" presName="compNode" presStyleCnt="0"/>
      <dgm:spPr/>
    </dgm:pt>
    <dgm:pt modelId="{EA4A2634-AA40-4512-A844-06EC2A081DF3}" type="pres">
      <dgm:prSet presAssocID="{A6816ABA-5706-43AE-92E5-83179DCBF2DE}" presName="iconBgRect" presStyleLbl="bgShp" presStyleIdx="0" presStyleCnt="3"/>
      <dgm:spPr/>
    </dgm:pt>
    <dgm:pt modelId="{7ED4DDF7-D407-421A-849A-80151F545BE6}" type="pres">
      <dgm:prSet presAssocID="{A6816ABA-5706-43AE-92E5-83179DCBF2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253F9C90-1C8B-44BA-9560-B04CC3D8EDF2}" type="pres">
      <dgm:prSet presAssocID="{A6816ABA-5706-43AE-92E5-83179DCBF2DE}" presName="spaceRect" presStyleCnt="0"/>
      <dgm:spPr/>
    </dgm:pt>
    <dgm:pt modelId="{4C8D9C8B-474E-409D-A8FF-B0B77B91A40E}" type="pres">
      <dgm:prSet presAssocID="{A6816ABA-5706-43AE-92E5-83179DCBF2DE}" presName="textRect" presStyleLbl="revTx" presStyleIdx="0" presStyleCnt="3">
        <dgm:presLayoutVars>
          <dgm:chMax val="1"/>
          <dgm:chPref val="1"/>
        </dgm:presLayoutVars>
      </dgm:prSet>
      <dgm:spPr/>
    </dgm:pt>
    <dgm:pt modelId="{6ECEC044-5A29-4433-9507-63B97EA25F69}" type="pres">
      <dgm:prSet presAssocID="{4F76D82C-06F5-4448-9B17-F30CBA9A5651}" presName="sibTrans" presStyleCnt="0"/>
      <dgm:spPr/>
    </dgm:pt>
    <dgm:pt modelId="{EC1AD313-21F2-49C5-BAA9-CFB940920D33}" type="pres">
      <dgm:prSet presAssocID="{89FE0C12-87F5-4D43-886C-07CDEC608454}" presName="compNode" presStyleCnt="0"/>
      <dgm:spPr/>
    </dgm:pt>
    <dgm:pt modelId="{A46157C9-84AB-4DAE-8E91-E774F28F7AFD}" type="pres">
      <dgm:prSet presAssocID="{89FE0C12-87F5-4D43-886C-07CDEC608454}" presName="iconBgRect" presStyleLbl="bgShp" presStyleIdx="1" presStyleCnt="3"/>
      <dgm:spPr/>
    </dgm:pt>
    <dgm:pt modelId="{DCFC4570-38C4-42BD-B033-3918DFBCB25D}" type="pres">
      <dgm:prSet presAssocID="{89FE0C12-87F5-4D43-886C-07CDEC6084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 outline"/>
        </a:ext>
      </dgm:extLst>
    </dgm:pt>
    <dgm:pt modelId="{1D6FF557-8FC8-4B9F-BDE8-030BC89EA5BA}" type="pres">
      <dgm:prSet presAssocID="{89FE0C12-87F5-4D43-886C-07CDEC608454}" presName="spaceRect" presStyleCnt="0"/>
      <dgm:spPr/>
    </dgm:pt>
    <dgm:pt modelId="{6C55E57A-5A9A-4290-A602-A883D9A31D07}" type="pres">
      <dgm:prSet presAssocID="{89FE0C12-87F5-4D43-886C-07CDEC608454}" presName="textRect" presStyleLbl="revTx" presStyleIdx="1" presStyleCnt="3">
        <dgm:presLayoutVars>
          <dgm:chMax val="1"/>
          <dgm:chPref val="1"/>
        </dgm:presLayoutVars>
      </dgm:prSet>
      <dgm:spPr/>
    </dgm:pt>
    <dgm:pt modelId="{3700BD7F-DA77-467A-93C9-EC61DED606B7}" type="pres">
      <dgm:prSet presAssocID="{A13983F2-A1DE-4B64-B267-F506A87E7BCD}" presName="sibTrans" presStyleCnt="0"/>
      <dgm:spPr/>
    </dgm:pt>
    <dgm:pt modelId="{1D8F7545-C2D0-492E-AD65-4A1D886252A4}" type="pres">
      <dgm:prSet presAssocID="{E7D025BB-1E41-4DAA-882B-5F9547D2D602}" presName="compNode" presStyleCnt="0"/>
      <dgm:spPr/>
    </dgm:pt>
    <dgm:pt modelId="{00F85409-27C0-4411-BB5F-3870A13F0763}" type="pres">
      <dgm:prSet presAssocID="{E7D025BB-1E41-4DAA-882B-5F9547D2D602}" presName="iconBgRect" presStyleLbl="bgShp" presStyleIdx="2" presStyleCnt="3"/>
      <dgm:spPr/>
    </dgm:pt>
    <dgm:pt modelId="{216B742B-B1C2-4439-BBF2-F92157562468}" type="pres">
      <dgm:prSet presAssocID="{E7D025BB-1E41-4DAA-882B-5F9547D2D6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FA4BA192-EDF5-406E-8A82-052D99A237F5}" type="pres">
      <dgm:prSet presAssocID="{E7D025BB-1E41-4DAA-882B-5F9547D2D602}" presName="spaceRect" presStyleCnt="0"/>
      <dgm:spPr/>
    </dgm:pt>
    <dgm:pt modelId="{C2A82367-6C00-49C9-84A5-08E8E3C1200E}" type="pres">
      <dgm:prSet presAssocID="{E7D025BB-1E41-4DAA-882B-5F9547D2D6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952202-9425-471E-B114-418265C8E665}" type="presOf" srcId="{E7D025BB-1E41-4DAA-882B-5F9547D2D602}" destId="{C2A82367-6C00-49C9-84A5-08E8E3C1200E}" srcOrd="0" destOrd="0" presId="urn:microsoft.com/office/officeart/2018/5/layout/IconCircleLabelList"/>
    <dgm:cxn modelId="{EEA35402-C01B-4BDB-A326-E29DE6D03C32}" type="presOf" srcId="{89FE0C12-87F5-4D43-886C-07CDEC608454}" destId="{6C55E57A-5A9A-4290-A602-A883D9A31D07}" srcOrd="0" destOrd="0" presId="urn:microsoft.com/office/officeart/2018/5/layout/IconCircleLabelList"/>
    <dgm:cxn modelId="{53E77F47-1674-4EE9-96CE-9FF0A3D04073}" srcId="{86137D4D-1971-4D8A-9F16-EAFBD8CEBD29}" destId="{E7D025BB-1E41-4DAA-882B-5F9547D2D602}" srcOrd="2" destOrd="0" parTransId="{CEC8F2D4-E361-4263-BCA4-A9EB82AFF36E}" sibTransId="{1C8AD661-8C68-4560-9BCB-F1C67656B69E}"/>
    <dgm:cxn modelId="{A5A7539D-8DF8-44B5-AA5D-36C10A0E0B26}" type="presOf" srcId="{A6816ABA-5706-43AE-92E5-83179DCBF2DE}" destId="{4C8D9C8B-474E-409D-A8FF-B0B77B91A40E}" srcOrd="0" destOrd="0" presId="urn:microsoft.com/office/officeart/2018/5/layout/IconCircleLabelList"/>
    <dgm:cxn modelId="{4E4D3FBF-D313-4D35-B2BC-620BC7BF6892}" srcId="{86137D4D-1971-4D8A-9F16-EAFBD8CEBD29}" destId="{89FE0C12-87F5-4D43-886C-07CDEC608454}" srcOrd="1" destOrd="0" parTransId="{D1AF86AD-74E3-4AE0-8736-B2B33647E796}" sibTransId="{A13983F2-A1DE-4B64-B267-F506A87E7BCD}"/>
    <dgm:cxn modelId="{E14997D5-BB88-4BAA-AE23-C225BD1B94C0}" srcId="{86137D4D-1971-4D8A-9F16-EAFBD8CEBD29}" destId="{A6816ABA-5706-43AE-92E5-83179DCBF2DE}" srcOrd="0" destOrd="0" parTransId="{752D095A-B099-415E-B66E-87F866DF223C}" sibTransId="{4F76D82C-06F5-4448-9B17-F30CBA9A5651}"/>
    <dgm:cxn modelId="{EBB3EEE6-2D4C-41BC-A503-58254A9BAB89}" type="presOf" srcId="{86137D4D-1971-4D8A-9F16-EAFBD8CEBD29}" destId="{0D2FA5B4-A7E0-4A99-927F-59398F893CEE}" srcOrd="0" destOrd="0" presId="urn:microsoft.com/office/officeart/2018/5/layout/IconCircleLabelList"/>
    <dgm:cxn modelId="{8B4753A3-706C-48DB-9034-69497A86107E}" type="presParOf" srcId="{0D2FA5B4-A7E0-4A99-927F-59398F893CEE}" destId="{478A8204-8BA2-493A-9B67-574C36D33E3C}" srcOrd="0" destOrd="0" presId="urn:microsoft.com/office/officeart/2018/5/layout/IconCircleLabelList"/>
    <dgm:cxn modelId="{29335E12-5B5A-4CCF-8173-2F1DCC7BA102}" type="presParOf" srcId="{478A8204-8BA2-493A-9B67-574C36D33E3C}" destId="{EA4A2634-AA40-4512-A844-06EC2A081DF3}" srcOrd="0" destOrd="0" presId="urn:microsoft.com/office/officeart/2018/5/layout/IconCircleLabelList"/>
    <dgm:cxn modelId="{9402CBFF-4E84-42B4-ADD6-B7F21BD42C4A}" type="presParOf" srcId="{478A8204-8BA2-493A-9B67-574C36D33E3C}" destId="{7ED4DDF7-D407-421A-849A-80151F545BE6}" srcOrd="1" destOrd="0" presId="urn:microsoft.com/office/officeart/2018/5/layout/IconCircleLabelList"/>
    <dgm:cxn modelId="{5945F0F2-2CA7-4037-92BA-8722D8264910}" type="presParOf" srcId="{478A8204-8BA2-493A-9B67-574C36D33E3C}" destId="{253F9C90-1C8B-44BA-9560-B04CC3D8EDF2}" srcOrd="2" destOrd="0" presId="urn:microsoft.com/office/officeart/2018/5/layout/IconCircleLabelList"/>
    <dgm:cxn modelId="{3D203763-964A-450C-8D97-E208CD41A14E}" type="presParOf" srcId="{478A8204-8BA2-493A-9B67-574C36D33E3C}" destId="{4C8D9C8B-474E-409D-A8FF-B0B77B91A40E}" srcOrd="3" destOrd="0" presId="urn:microsoft.com/office/officeart/2018/5/layout/IconCircleLabelList"/>
    <dgm:cxn modelId="{D0ACB5A9-218D-41A7-8F42-87C7A7E4E52A}" type="presParOf" srcId="{0D2FA5B4-A7E0-4A99-927F-59398F893CEE}" destId="{6ECEC044-5A29-4433-9507-63B97EA25F69}" srcOrd="1" destOrd="0" presId="urn:microsoft.com/office/officeart/2018/5/layout/IconCircleLabelList"/>
    <dgm:cxn modelId="{2705EBDF-5480-4258-A653-258A3FBFD5AF}" type="presParOf" srcId="{0D2FA5B4-A7E0-4A99-927F-59398F893CEE}" destId="{EC1AD313-21F2-49C5-BAA9-CFB940920D33}" srcOrd="2" destOrd="0" presId="urn:microsoft.com/office/officeart/2018/5/layout/IconCircleLabelList"/>
    <dgm:cxn modelId="{16B40561-0938-45CF-AC26-80BAF7CCCC0D}" type="presParOf" srcId="{EC1AD313-21F2-49C5-BAA9-CFB940920D33}" destId="{A46157C9-84AB-4DAE-8E91-E774F28F7AFD}" srcOrd="0" destOrd="0" presId="urn:microsoft.com/office/officeart/2018/5/layout/IconCircleLabelList"/>
    <dgm:cxn modelId="{8975282C-F44A-422B-BF30-5D46E05809BA}" type="presParOf" srcId="{EC1AD313-21F2-49C5-BAA9-CFB940920D33}" destId="{DCFC4570-38C4-42BD-B033-3918DFBCB25D}" srcOrd="1" destOrd="0" presId="urn:microsoft.com/office/officeart/2018/5/layout/IconCircleLabelList"/>
    <dgm:cxn modelId="{B89149C5-385D-4BE6-ACE8-0DB7E8F86347}" type="presParOf" srcId="{EC1AD313-21F2-49C5-BAA9-CFB940920D33}" destId="{1D6FF557-8FC8-4B9F-BDE8-030BC89EA5BA}" srcOrd="2" destOrd="0" presId="urn:microsoft.com/office/officeart/2018/5/layout/IconCircleLabelList"/>
    <dgm:cxn modelId="{9AED4B74-CAF3-43B8-B1EA-63ED0C58436E}" type="presParOf" srcId="{EC1AD313-21F2-49C5-BAA9-CFB940920D33}" destId="{6C55E57A-5A9A-4290-A602-A883D9A31D07}" srcOrd="3" destOrd="0" presId="urn:microsoft.com/office/officeart/2018/5/layout/IconCircleLabelList"/>
    <dgm:cxn modelId="{16033EEE-3895-40E8-A6B6-AC693A68DA6C}" type="presParOf" srcId="{0D2FA5B4-A7E0-4A99-927F-59398F893CEE}" destId="{3700BD7F-DA77-467A-93C9-EC61DED606B7}" srcOrd="3" destOrd="0" presId="urn:microsoft.com/office/officeart/2018/5/layout/IconCircleLabelList"/>
    <dgm:cxn modelId="{A22EEA08-0AA2-460A-95FC-1F0F870B0DA7}" type="presParOf" srcId="{0D2FA5B4-A7E0-4A99-927F-59398F893CEE}" destId="{1D8F7545-C2D0-492E-AD65-4A1D886252A4}" srcOrd="4" destOrd="0" presId="urn:microsoft.com/office/officeart/2018/5/layout/IconCircleLabelList"/>
    <dgm:cxn modelId="{EA4C9292-88CA-4A57-98B2-6E9F7E4C5A7F}" type="presParOf" srcId="{1D8F7545-C2D0-492E-AD65-4A1D886252A4}" destId="{00F85409-27C0-4411-BB5F-3870A13F0763}" srcOrd="0" destOrd="0" presId="urn:microsoft.com/office/officeart/2018/5/layout/IconCircleLabelList"/>
    <dgm:cxn modelId="{76133C49-DE2F-4CBA-BFE6-679979AD3300}" type="presParOf" srcId="{1D8F7545-C2D0-492E-AD65-4A1D886252A4}" destId="{216B742B-B1C2-4439-BBF2-F92157562468}" srcOrd="1" destOrd="0" presId="urn:microsoft.com/office/officeart/2018/5/layout/IconCircleLabelList"/>
    <dgm:cxn modelId="{E301BE42-6364-43D7-AD78-9ED389014DE6}" type="presParOf" srcId="{1D8F7545-C2D0-492E-AD65-4A1D886252A4}" destId="{FA4BA192-EDF5-406E-8A82-052D99A237F5}" srcOrd="2" destOrd="0" presId="urn:microsoft.com/office/officeart/2018/5/layout/IconCircleLabelList"/>
    <dgm:cxn modelId="{F2E9577F-3106-4491-A897-134F82DAAD22}" type="presParOf" srcId="{1D8F7545-C2D0-492E-AD65-4A1D886252A4}" destId="{C2A82367-6C00-49C9-84A5-08E8E3C1200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45A316-BB22-4601-837D-46F001D2C7E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D27E67-E3F3-4717-BDCC-EBBB2D725471}">
      <dgm:prSet custT="1"/>
      <dgm:spPr/>
      <dgm:t>
        <a:bodyPr/>
        <a:lstStyle/>
        <a:p>
          <a:pPr algn="l"/>
          <a:r>
            <a:rPr lang="en-US" sz="4000" dirty="0"/>
            <a:t>Image extraction</a:t>
          </a:r>
        </a:p>
      </dgm:t>
    </dgm:pt>
    <dgm:pt modelId="{20F2B32B-1CDA-40A5-A756-5C2ACE024B8E}" type="parTrans" cxnId="{7CA8F9ED-AE1F-4CF3-9FD0-B4ACE3601052}">
      <dgm:prSet/>
      <dgm:spPr/>
      <dgm:t>
        <a:bodyPr/>
        <a:lstStyle/>
        <a:p>
          <a:endParaRPr lang="en-US"/>
        </a:p>
      </dgm:t>
    </dgm:pt>
    <dgm:pt modelId="{6521FD5C-94B3-47FD-BEA4-67C765555E59}" type="sibTrans" cxnId="{7CA8F9ED-AE1F-4CF3-9FD0-B4ACE3601052}">
      <dgm:prSet/>
      <dgm:spPr/>
      <dgm:t>
        <a:bodyPr/>
        <a:lstStyle/>
        <a:p>
          <a:endParaRPr lang="en-US"/>
        </a:p>
      </dgm:t>
    </dgm:pt>
    <dgm:pt modelId="{DE4D71C1-A1DB-47CA-BDFE-FF72CFC758C5}">
      <dgm:prSet custT="1"/>
      <dgm:spPr/>
      <dgm:t>
        <a:bodyPr/>
        <a:lstStyle/>
        <a:p>
          <a:pPr algn="ctr"/>
          <a:r>
            <a:rPr lang="en-US" sz="4000" dirty="0"/>
            <a:t>Every 10 frames</a:t>
          </a:r>
        </a:p>
      </dgm:t>
    </dgm:pt>
    <dgm:pt modelId="{26A43C73-9C2F-4B72-8832-C148F57C1986}" type="parTrans" cxnId="{8B7A91D7-AB2B-4ACF-B7B8-FA57898BB285}">
      <dgm:prSet/>
      <dgm:spPr/>
      <dgm:t>
        <a:bodyPr/>
        <a:lstStyle/>
        <a:p>
          <a:endParaRPr lang="en-US"/>
        </a:p>
      </dgm:t>
    </dgm:pt>
    <dgm:pt modelId="{AD058629-66EB-48AD-9149-396571569F6D}" type="sibTrans" cxnId="{8B7A91D7-AB2B-4ACF-B7B8-FA57898BB285}">
      <dgm:prSet/>
      <dgm:spPr/>
      <dgm:t>
        <a:bodyPr/>
        <a:lstStyle/>
        <a:p>
          <a:endParaRPr lang="en-US"/>
        </a:p>
      </dgm:t>
    </dgm:pt>
    <dgm:pt modelId="{34B6FDFD-4D31-4D58-8BEC-2A43140FDAF9}">
      <dgm:prSet custT="1"/>
      <dgm:spPr/>
      <dgm:t>
        <a:bodyPr/>
        <a:lstStyle/>
        <a:p>
          <a:pPr algn="r"/>
          <a:r>
            <a:rPr lang="en-US" sz="4000" dirty="0"/>
            <a:t>= 3 images per second</a:t>
          </a:r>
        </a:p>
      </dgm:t>
    </dgm:pt>
    <dgm:pt modelId="{3009CD2E-9040-4865-97F8-C628CB6791ED}" type="parTrans" cxnId="{446C0D28-D630-493B-881D-5834D1578E66}">
      <dgm:prSet/>
      <dgm:spPr/>
      <dgm:t>
        <a:bodyPr/>
        <a:lstStyle/>
        <a:p>
          <a:endParaRPr lang="en-US"/>
        </a:p>
      </dgm:t>
    </dgm:pt>
    <dgm:pt modelId="{565B4891-D4E0-4023-B4B3-60B588A81295}" type="sibTrans" cxnId="{446C0D28-D630-493B-881D-5834D1578E66}">
      <dgm:prSet/>
      <dgm:spPr/>
      <dgm:t>
        <a:bodyPr/>
        <a:lstStyle/>
        <a:p>
          <a:endParaRPr lang="en-US"/>
        </a:p>
      </dgm:t>
    </dgm:pt>
    <dgm:pt modelId="{8FCB9F40-2C86-4E0E-805E-895D8FF1E1F1}" type="pres">
      <dgm:prSet presAssocID="{D045A316-BB22-4601-837D-46F001D2C7EF}" presName="vert0" presStyleCnt="0">
        <dgm:presLayoutVars>
          <dgm:dir/>
          <dgm:animOne val="branch"/>
          <dgm:animLvl val="lvl"/>
        </dgm:presLayoutVars>
      </dgm:prSet>
      <dgm:spPr/>
    </dgm:pt>
    <dgm:pt modelId="{966C8CBE-FABE-4721-8086-43046F66C0CB}" type="pres">
      <dgm:prSet presAssocID="{2CD27E67-E3F3-4717-BDCC-EBBB2D725471}" presName="thickLine" presStyleLbl="alignNode1" presStyleIdx="0" presStyleCnt="3"/>
      <dgm:spPr/>
    </dgm:pt>
    <dgm:pt modelId="{F21EAA55-5D45-41C2-8026-9A0B464A54F7}" type="pres">
      <dgm:prSet presAssocID="{2CD27E67-E3F3-4717-BDCC-EBBB2D725471}" presName="horz1" presStyleCnt="0"/>
      <dgm:spPr/>
    </dgm:pt>
    <dgm:pt modelId="{BD6B6465-E37E-424A-8511-361B9B06475A}" type="pres">
      <dgm:prSet presAssocID="{2CD27E67-E3F3-4717-BDCC-EBBB2D725471}" presName="tx1" presStyleLbl="revTx" presStyleIdx="0" presStyleCnt="3"/>
      <dgm:spPr/>
    </dgm:pt>
    <dgm:pt modelId="{F38E2420-6A9A-437A-A9EF-D9F199075229}" type="pres">
      <dgm:prSet presAssocID="{2CD27E67-E3F3-4717-BDCC-EBBB2D725471}" presName="vert1" presStyleCnt="0"/>
      <dgm:spPr/>
    </dgm:pt>
    <dgm:pt modelId="{8BB4AF95-1106-47A3-87AA-A22820B9FB23}" type="pres">
      <dgm:prSet presAssocID="{DE4D71C1-A1DB-47CA-BDFE-FF72CFC758C5}" presName="thickLine" presStyleLbl="alignNode1" presStyleIdx="1" presStyleCnt="3"/>
      <dgm:spPr/>
    </dgm:pt>
    <dgm:pt modelId="{F216AA5D-D51A-4758-AB3F-7578B93FF55C}" type="pres">
      <dgm:prSet presAssocID="{DE4D71C1-A1DB-47CA-BDFE-FF72CFC758C5}" presName="horz1" presStyleCnt="0"/>
      <dgm:spPr/>
    </dgm:pt>
    <dgm:pt modelId="{68C36FCB-68DA-455C-925F-92F569B8FBF7}" type="pres">
      <dgm:prSet presAssocID="{DE4D71C1-A1DB-47CA-BDFE-FF72CFC758C5}" presName="tx1" presStyleLbl="revTx" presStyleIdx="1" presStyleCnt="3"/>
      <dgm:spPr/>
    </dgm:pt>
    <dgm:pt modelId="{0FB9EAC0-E1B5-4AC7-87B7-7E23C7DCE2BD}" type="pres">
      <dgm:prSet presAssocID="{DE4D71C1-A1DB-47CA-BDFE-FF72CFC758C5}" presName="vert1" presStyleCnt="0"/>
      <dgm:spPr/>
    </dgm:pt>
    <dgm:pt modelId="{1DCDAC3C-A670-4D80-8E11-E67FFB1513E5}" type="pres">
      <dgm:prSet presAssocID="{34B6FDFD-4D31-4D58-8BEC-2A43140FDAF9}" presName="thickLine" presStyleLbl="alignNode1" presStyleIdx="2" presStyleCnt="3"/>
      <dgm:spPr/>
    </dgm:pt>
    <dgm:pt modelId="{F800BDD5-0ECB-4232-A1F4-010911AAB8BD}" type="pres">
      <dgm:prSet presAssocID="{34B6FDFD-4D31-4D58-8BEC-2A43140FDAF9}" presName="horz1" presStyleCnt="0"/>
      <dgm:spPr/>
    </dgm:pt>
    <dgm:pt modelId="{27B2B962-CE9B-4509-AF3B-8B6E57D664D9}" type="pres">
      <dgm:prSet presAssocID="{34B6FDFD-4D31-4D58-8BEC-2A43140FDAF9}" presName="tx1" presStyleLbl="revTx" presStyleIdx="2" presStyleCnt="3"/>
      <dgm:spPr/>
    </dgm:pt>
    <dgm:pt modelId="{17D3B71A-4E94-4561-B29E-C044457CE4DD}" type="pres">
      <dgm:prSet presAssocID="{34B6FDFD-4D31-4D58-8BEC-2A43140FDAF9}" presName="vert1" presStyleCnt="0"/>
      <dgm:spPr/>
    </dgm:pt>
  </dgm:ptLst>
  <dgm:cxnLst>
    <dgm:cxn modelId="{446C0D28-D630-493B-881D-5834D1578E66}" srcId="{D045A316-BB22-4601-837D-46F001D2C7EF}" destId="{34B6FDFD-4D31-4D58-8BEC-2A43140FDAF9}" srcOrd="2" destOrd="0" parTransId="{3009CD2E-9040-4865-97F8-C628CB6791ED}" sibTransId="{565B4891-D4E0-4023-B4B3-60B588A81295}"/>
    <dgm:cxn modelId="{C1E1D253-D44B-48C8-B9E8-AD9F047A130E}" type="presOf" srcId="{DE4D71C1-A1DB-47CA-BDFE-FF72CFC758C5}" destId="{68C36FCB-68DA-455C-925F-92F569B8FBF7}" srcOrd="0" destOrd="0" presId="urn:microsoft.com/office/officeart/2008/layout/LinedList"/>
    <dgm:cxn modelId="{93E0BD8F-CFEC-4018-8A74-2694F02036C9}" type="presOf" srcId="{2CD27E67-E3F3-4717-BDCC-EBBB2D725471}" destId="{BD6B6465-E37E-424A-8511-361B9B06475A}" srcOrd="0" destOrd="0" presId="urn:microsoft.com/office/officeart/2008/layout/LinedList"/>
    <dgm:cxn modelId="{4DCAD6B0-5533-4005-BA57-22EE1260A13D}" type="presOf" srcId="{34B6FDFD-4D31-4D58-8BEC-2A43140FDAF9}" destId="{27B2B962-CE9B-4509-AF3B-8B6E57D664D9}" srcOrd="0" destOrd="0" presId="urn:microsoft.com/office/officeart/2008/layout/LinedList"/>
    <dgm:cxn modelId="{DFA7CBD1-FF64-4E3B-BEDB-11254966B127}" type="presOf" srcId="{D045A316-BB22-4601-837D-46F001D2C7EF}" destId="{8FCB9F40-2C86-4E0E-805E-895D8FF1E1F1}" srcOrd="0" destOrd="0" presId="urn:microsoft.com/office/officeart/2008/layout/LinedList"/>
    <dgm:cxn modelId="{8B7A91D7-AB2B-4ACF-B7B8-FA57898BB285}" srcId="{D045A316-BB22-4601-837D-46F001D2C7EF}" destId="{DE4D71C1-A1DB-47CA-BDFE-FF72CFC758C5}" srcOrd="1" destOrd="0" parTransId="{26A43C73-9C2F-4B72-8832-C148F57C1986}" sibTransId="{AD058629-66EB-48AD-9149-396571569F6D}"/>
    <dgm:cxn modelId="{7CA8F9ED-AE1F-4CF3-9FD0-B4ACE3601052}" srcId="{D045A316-BB22-4601-837D-46F001D2C7EF}" destId="{2CD27E67-E3F3-4717-BDCC-EBBB2D725471}" srcOrd="0" destOrd="0" parTransId="{20F2B32B-1CDA-40A5-A756-5C2ACE024B8E}" sibTransId="{6521FD5C-94B3-47FD-BEA4-67C765555E59}"/>
    <dgm:cxn modelId="{68819C4D-5D7F-4701-9AAC-AA076A311672}" type="presParOf" srcId="{8FCB9F40-2C86-4E0E-805E-895D8FF1E1F1}" destId="{966C8CBE-FABE-4721-8086-43046F66C0CB}" srcOrd="0" destOrd="0" presId="urn:microsoft.com/office/officeart/2008/layout/LinedList"/>
    <dgm:cxn modelId="{6535A407-3CCE-4C65-905B-4727F0410F4C}" type="presParOf" srcId="{8FCB9F40-2C86-4E0E-805E-895D8FF1E1F1}" destId="{F21EAA55-5D45-41C2-8026-9A0B464A54F7}" srcOrd="1" destOrd="0" presId="urn:microsoft.com/office/officeart/2008/layout/LinedList"/>
    <dgm:cxn modelId="{E28656F4-574B-4070-B566-9FF6F4D0CF30}" type="presParOf" srcId="{F21EAA55-5D45-41C2-8026-9A0B464A54F7}" destId="{BD6B6465-E37E-424A-8511-361B9B06475A}" srcOrd="0" destOrd="0" presId="urn:microsoft.com/office/officeart/2008/layout/LinedList"/>
    <dgm:cxn modelId="{B699DD38-7E2B-42A9-AF50-E3F7018E8F02}" type="presParOf" srcId="{F21EAA55-5D45-41C2-8026-9A0B464A54F7}" destId="{F38E2420-6A9A-437A-A9EF-D9F199075229}" srcOrd="1" destOrd="0" presId="urn:microsoft.com/office/officeart/2008/layout/LinedList"/>
    <dgm:cxn modelId="{B3CDA937-C87D-4BC9-B443-BE4153BC9DF7}" type="presParOf" srcId="{8FCB9F40-2C86-4E0E-805E-895D8FF1E1F1}" destId="{8BB4AF95-1106-47A3-87AA-A22820B9FB23}" srcOrd="2" destOrd="0" presId="urn:microsoft.com/office/officeart/2008/layout/LinedList"/>
    <dgm:cxn modelId="{C59490D7-F25A-43F8-8DF2-BD8FC3DB075B}" type="presParOf" srcId="{8FCB9F40-2C86-4E0E-805E-895D8FF1E1F1}" destId="{F216AA5D-D51A-4758-AB3F-7578B93FF55C}" srcOrd="3" destOrd="0" presId="urn:microsoft.com/office/officeart/2008/layout/LinedList"/>
    <dgm:cxn modelId="{1F877B68-4590-442E-B5F7-BF6620D80C8F}" type="presParOf" srcId="{F216AA5D-D51A-4758-AB3F-7578B93FF55C}" destId="{68C36FCB-68DA-455C-925F-92F569B8FBF7}" srcOrd="0" destOrd="0" presId="urn:microsoft.com/office/officeart/2008/layout/LinedList"/>
    <dgm:cxn modelId="{7A358831-E079-45B9-B7F0-F92ABE6C092C}" type="presParOf" srcId="{F216AA5D-D51A-4758-AB3F-7578B93FF55C}" destId="{0FB9EAC0-E1B5-4AC7-87B7-7E23C7DCE2BD}" srcOrd="1" destOrd="0" presId="urn:microsoft.com/office/officeart/2008/layout/LinedList"/>
    <dgm:cxn modelId="{C7931324-6510-4526-81F6-EBAB50472EF7}" type="presParOf" srcId="{8FCB9F40-2C86-4E0E-805E-895D8FF1E1F1}" destId="{1DCDAC3C-A670-4D80-8E11-E67FFB1513E5}" srcOrd="4" destOrd="0" presId="urn:microsoft.com/office/officeart/2008/layout/LinedList"/>
    <dgm:cxn modelId="{1AD10D92-DACE-4980-828C-3142234425F9}" type="presParOf" srcId="{8FCB9F40-2C86-4E0E-805E-895D8FF1E1F1}" destId="{F800BDD5-0ECB-4232-A1F4-010911AAB8BD}" srcOrd="5" destOrd="0" presId="urn:microsoft.com/office/officeart/2008/layout/LinedList"/>
    <dgm:cxn modelId="{2DE5614D-BBF1-4136-A2C3-C230A9D51C73}" type="presParOf" srcId="{F800BDD5-0ECB-4232-A1F4-010911AAB8BD}" destId="{27B2B962-CE9B-4509-AF3B-8B6E57D664D9}" srcOrd="0" destOrd="0" presId="urn:microsoft.com/office/officeart/2008/layout/LinedList"/>
    <dgm:cxn modelId="{6D45A4AD-CD48-4D93-9CE9-F8E53C4D9C8B}" type="presParOf" srcId="{F800BDD5-0ECB-4232-A1F4-010911AAB8BD}" destId="{17D3B71A-4E94-4561-B29E-C044457CE4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FC027-B4AF-4948-9843-B4162D3C2D91}">
      <dsp:nvSpPr>
        <dsp:cNvPr id="0" name=""/>
        <dsp:cNvSpPr/>
      </dsp:nvSpPr>
      <dsp:spPr>
        <a:xfrm>
          <a:off x="0" y="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7C168D-C2F7-46C0-8EDB-D93D932E6E43}">
      <dsp:nvSpPr>
        <dsp:cNvPr id="0" name=""/>
        <dsp:cNvSpPr/>
      </dsp:nvSpPr>
      <dsp:spPr>
        <a:xfrm>
          <a:off x="0" y="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Simple binary problem</a:t>
          </a:r>
        </a:p>
      </dsp:txBody>
      <dsp:txXfrm>
        <a:off x="0" y="0"/>
        <a:ext cx="6266011" cy="1224886"/>
      </dsp:txXfrm>
    </dsp:sp>
    <dsp:sp modelId="{6ACCDFFE-D121-4751-9EED-9C4A1BB0E227}">
      <dsp:nvSpPr>
        <dsp:cNvPr id="0" name=""/>
        <dsp:cNvSpPr/>
      </dsp:nvSpPr>
      <dsp:spPr>
        <a:xfrm>
          <a:off x="0" y="12248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1761182"/>
                <a:satOff val="-1520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1761182"/>
                <a:satOff val="-1520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761182"/>
              <a:satOff val="-1520"/>
              <a:lumOff val="-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54394C-9728-45A3-ABD9-3FFEE44FCE67}">
      <dsp:nvSpPr>
        <dsp:cNvPr id="0" name=""/>
        <dsp:cNvSpPr/>
      </dsp:nvSpPr>
      <dsp:spPr>
        <a:xfrm>
          <a:off x="0" y="1224886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No species level distinction</a:t>
          </a:r>
        </a:p>
      </dsp:txBody>
      <dsp:txXfrm>
        <a:off x="0" y="1224886"/>
        <a:ext cx="6266011" cy="1224886"/>
      </dsp:txXfrm>
    </dsp:sp>
    <dsp:sp modelId="{CF3FBB10-A8C5-4732-BC0F-2E07D9E0387A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3522364"/>
                <a:satOff val="-3039"/>
                <a:lumOff val="-8365"/>
                <a:alphaOff val="0"/>
                <a:tint val="96000"/>
                <a:lumMod val="104000"/>
              </a:schemeClr>
            </a:gs>
            <a:gs pos="100000">
              <a:schemeClr val="accent2">
                <a:hueOff val="3522364"/>
                <a:satOff val="-3039"/>
                <a:lumOff val="-8365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522364"/>
              <a:satOff val="-3039"/>
              <a:lumOff val="-8365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EDFEE7-0914-4801-A3A8-4C9C66308000}">
      <dsp:nvSpPr>
        <dsp:cNvPr id="0" name=""/>
        <dsp:cNvSpPr/>
      </dsp:nvSpPr>
      <dsp:spPr>
        <a:xfrm>
          <a:off x="0" y="2449773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Only green-leafed “normal” leaves</a:t>
          </a:r>
        </a:p>
      </dsp:txBody>
      <dsp:txXfrm>
        <a:off x="0" y="2449773"/>
        <a:ext cx="6266011" cy="1224886"/>
      </dsp:txXfrm>
    </dsp:sp>
    <dsp:sp modelId="{3C07DECB-AEE6-49B8-A415-F6D2438F45B9}">
      <dsp:nvSpPr>
        <dsp:cNvPr id="0" name=""/>
        <dsp:cNvSpPr/>
      </dsp:nvSpPr>
      <dsp:spPr>
        <a:xfrm>
          <a:off x="0" y="36746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5283545"/>
                <a:satOff val="-4559"/>
                <a:lumOff val="-12548"/>
                <a:alphaOff val="0"/>
                <a:tint val="96000"/>
                <a:lumMod val="104000"/>
              </a:schemeClr>
            </a:gs>
            <a:gs pos="100000">
              <a:schemeClr val="accent2">
                <a:hueOff val="5283545"/>
                <a:satOff val="-4559"/>
                <a:lumOff val="-1254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5283545"/>
              <a:satOff val="-4559"/>
              <a:lumOff val="-1254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B2977E-7B9E-4378-8AAC-202C67D819A4}">
      <dsp:nvSpPr>
        <dsp:cNvPr id="0" name=""/>
        <dsp:cNvSpPr/>
      </dsp:nvSpPr>
      <dsp:spPr>
        <a:xfrm>
          <a:off x="0" y="367466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Video only taken up-close (within 5 feet)</a:t>
          </a:r>
        </a:p>
      </dsp:txBody>
      <dsp:txXfrm>
        <a:off x="0" y="3674660"/>
        <a:ext cx="6266011" cy="1224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A2634-AA40-4512-A844-06EC2A081DF3}">
      <dsp:nvSpPr>
        <dsp:cNvPr id="0" name=""/>
        <dsp:cNvSpPr/>
      </dsp:nvSpPr>
      <dsp:spPr>
        <a:xfrm>
          <a:off x="681380" y="454375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4DDF7-D407-421A-849A-80151F545BE6}">
      <dsp:nvSpPr>
        <dsp:cNvPr id="0" name=""/>
        <dsp:cNvSpPr/>
      </dsp:nvSpPr>
      <dsp:spPr>
        <a:xfrm>
          <a:off x="1076255" y="84925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D9C8B-474E-409D-A8FF-B0B77B91A40E}">
      <dsp:nvSpPr>
        <dsp:cNvPr id="0" name=""/>
        <dsp:cNvSpPr/>
      </dsp:nvSpPr>
      <dsp:spPr>
        <a:xfrm>
          <a:off x="89068" y="2884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Convolutional Neural Network</a:t>
          </a:r>
        </a:p>
      </dsp:txBody>
      <dsp:txXfrm>
        <a:off x="89068" y="2884375"/>
        <a:ext cx="3037500" cy="720000"/>
      </dsp:txXfrm>
    </dsp:sp>
    <dsp:sp modelId="{A46157C9-84AB-4DAE-8E91-E774F28F7AFD}">
      <dsp:nvSpPr>
        <dsp:cNvPr id="0" name=""/>
        <dsp:cNvSpPr/>
      </dsp:nvSpPr>
      <dsp:spPr>
        <a:xfrm>
          <a:off x="4250443" y="454375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C4570-38C4-42BD-B033-3918DFBCB25D}">
      <dsp:nvSpPr>
        <dsp:cNvPr id="0" name=""/>
        <dsp:cNvSpPr/>
      </dsp:nvSpPr>
      <dsp:spPr>
        <a:xfrm>
          <a:off x="4645318" y="849250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5E57A-5A9A-4290-A602-A883D9A31D07}">
      <dsp:nvSpPr>
        <dsp:cNvPr id="0" name=""/>
        <dsp:cNvSpPr/>
      </dsp:nvSpPr>
      <dsp:spPr>
        <a:xfrm>
          <a:off x="3658130" y="2884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Pre-trained model adopted</a:t>
          </a:r>
        </a:p>
      </dsp:txBody>
      <dsp:txXfrm>
        <a:off x="3658130" y="2884375"/>
        <a:ext cx="3037500" cy="720000"/>
      </dsp:txXfrm>
    </dsp:sp>
    <dsp:sp modelId="{00F85409-27C0-4411-BB5F-3870A13F0763}">
      <dsp:nvSpPr>
        <dsp:cNvPr id="0" name=""/>
        <dsp:cNvSpPr/>
      </dsp:nvSpPr>
      <dsp:spPr>
        <a:xfrm>
          <a:off x="7819506" y="454375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B742B-B1C2-4439-BBF2-F92157562468}">
      <dsp:nvSpPr>
        <dsp:cNvPr id="0" name=""/>
        <dsp:cNvSpPr/>
      </dsp:nvSpPr>
      <dsp:spPr>
        <a:xfrm>
          <a:off x="8214381" y="849250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82367-6C00-49C9-84A5-08E8E3C1200E}">
      <dsp:nvSpPr>
        <dsp:cNvPr id="0" name=""/>
        <dsp:cNvSpPr/>
      </dsp:nvSpPr>
      <dsp:spPr>
        <a:xfrm>
          <a:off x="7227193" y="2884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7000 color images</a:t>
          </a:r>
        </a:p>
      </dsp:txBody>
      <dsp:txXfrm>
        <a:off x="7227193" y="2884375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C8CBE-FABE-4721-8086-43046F66C0CB}">
      <dsp:nvSpPr>
        <dsp:cNvPr id="0" name=""/>
        <dsp:cNvSpPr/>
      </dsp:nvSpPr>
      <dsp:spPr>
        <a:xfrm>
          <a:off x="0" y="1981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B6465-E37E-424A-8511-361B9B06475A}">
      <dsp:nvSpPr>
        <dsp:cNvPr id="0" name=""/>
        <dsp:cNvSpPr/>
      </dsp:nvSpPr>
      <dsp:spPr>
        <a:xfrm>
          <a:off x="0" y="1981"/>
          <a:ext cx="10353761" cy="135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Image extraction</a:t>
          </a:r>
        </a:p>
      </dsp:txBody>
      <dsp:txXfrm>
        <a:off x="0" y="1981"/>
        <a:ext cx="10353761" cy="1351595"/>
      </dsp:txXfrm>
    </dsp:sp>
    <dsp:sp modelId="{8BB4AF95-1106-47A3-87AA-A22820B9FB23}">
      <dsp:nvSpPr>
        <dsp:cNvPr id="0" name=""/>
        <dsp:cNvSpPr/>
      </dsp:nvSpPr>
      <dsp:spPr>
        <a:xfrm>
          <a:off x="0" y="1353577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36FCB-68DA-455C-925F-92F569B8FBF7}">
      <dsp:nvSpPr>
        <dsp:cNvPr id="0" name=""/>
        <dsp:cNvSpPr/>
      </dsp:nvSpPr>
      <dsp:spPr>
        <a:xfrm>
          <a:off x="0" y="1353577"/>
          <a:ext cx="10353761" cy="135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Every 10 frames</a:t>
          </a:r>
        </a:p>
      </dsp:txBody>
      <dsp:txXfrm>
        <a:off x="0" y="1353577"/>
        <a:ext cx="10353761" cy="1351595"/>
      </dsp:txXfrm>
    </dsp:sp>
    <dsp:sp modelId="{1DCDAC3C-A670-4D80-8E11-E67FFB1513E5}">
      <dsp:nvSpPr>
        <dsp:cNvPr id="0" name=""/>
        <dsp:cNvSpPr/>
      </dsp:nvSpPr>
      <dsp:spPr>
        <a:xfrm>
          <a:off x="0" y="2705173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2B962-CE9B-4509-AF3B-8B6E57D664D9}">
      <dsp:nvSpPr>
        <dsp:cNvPr id="0" name=""/>
        <dsp:cNvSpPr/>
      </dsp:nvSpPr>
      <dsp:spPr>
        <a:xfrm>
          <a:off x="0" y="2705173"/>
          <a:ext cx="10353761" cy="135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= 3 images per second</a:t>
          </a:r>
        </a:p>
      </dsp:txBody>
      <dsp:txXfrm>
        <a:off x="0" y="2705173"/>
        <a:ext cx="10353761" cy="1351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DC926-5C81-4956-A0EC-D8BD1FCF67E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02F1F-BD24-400A-A755-AD231733B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96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25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Data wrangling steps and key takeaways (1-2 slides)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Show 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26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54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Analysis results (1-2 slides)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2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5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97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4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Recommendations for your client based on your results (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03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Practical considerations, suggestions for improvement, and future work (1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37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Practical considerations, suggestions for improvement, and future work (1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21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9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Data wrangling steps and key takeaways (1-2 slides)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Show 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Data wrangling steps and key takeaways (1-2 slides)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Show 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0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95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Modeling (e.g. machine learning) at a high level (i.e. What method did you choose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why?) (1-2 slides)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54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58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9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7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6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9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56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79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55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72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96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3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3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6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8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6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53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0E59F54-D130-45BF-871F-9F49B39D0B6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5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A12C1BE1-E84C-401B-A1CE-52CEAEE39F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8" r="29966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A127A5-4C76-421A-943E-80BCFDE63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233378"/>
            <a:ext cx="5441285" cy="2364964"/>
          </a:xfrm>
        </p:spPr>
        <p:txBody>
          <a:bodyPr>
            <a:normAutofit/>
          </a:bodyPr>
          <a:lstStyle/>
          <a:p>
            <a:r>
              <a:rPr lang="en-US" dirty="0"/>
              <a:t>Maple and Oak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79A65-2500-4354-A88F-128605DD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3598339"/>
            <a:ext cx="5441286" cy="1675335"/>
          </a:xfrm>
        </p:spPr>
        <p:txBody>
          <a:bodyPr>
            <a:normAutofit/>
          </a:bodyPr>
          <a:lstStyle/>
          <a:p>
            <a:r>
              <a:rPr lang="en-US" dirty="0"/>
              <a:t>Building a deep learning binary classifier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6AF17-7D78-4FEB-B9D7-38209978F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5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Cell phone video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~8 videos each of maple/oak (~1 min each) </a:t>
            </a:r>
          </a:p>
        </p:txBody>
      </p:sp>
    </p:spTree>
    <p:extLst>
      <p:ext uri="{BB962C8B-B14F-4D97-AF65-F5344CB8AC3E}">
        <p14:creationId xmlns:p14="http://schemas.microsoft.com/office/powerpoint/2010/main" val="278973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</a:t>
            </a:r>
          </a:p>
        </p:txBody>
      </p:sp>
      <p:pic>
        <p:nvPicPr>
          <p:cNvPr id="6" name="maple_5_Trim">
            <a:hlinkClick r:id="" action="ppaction://media"/>
            <a:extLst>
              <a:ext uri="{FF2B5EF4-FFF2-40B4-BE49-F238E27FC236}">
                <a16:creationId xmlns:a16="http://schemas.microsoft.com/office/drawing/2014/main" id="{6AC202AF-84F2-4E32-A147-4EA77DD011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5215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D48746-E975-4A4D-8EAC-9843137BC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486395"/>
              </p:ext>
            </p:extLst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735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40985" cy="970450"/>
          </a:xfrm>
        </p:spPr>
        <p:txBody>
          <a:bodyPr>
            <a:normAutofit/>
          </a:bodyPr>
          <a:lstStyle/>
          <a:p>
            <a:r>
              <a:rPr lang="en-US" sz="2800" dirty="0"/>
              <a:t>Augmentations</a:t>
            </a:r>
          </a:p>
        </p:txBody>
      </p:sp>
      <p:pic>
        <p:nvPicPr>
          <p:cNvPr id="6" name="Picture 5" descr="A bird in a tree&#10;&#10;Description automatically generated with medium confidence">
            <a:extLst>
              <a:ext uri="{FF2B5EF4-FFF2-40B4-BE49-F238E27FC236}">
                <a16:creationId xmlns:a16="http://schemas.microsoft.com/office/drawing/2014/main" id="{A8002411-AA78-4A00-A85C-A1DE393C0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347" y="730716"/>
            <a:ext cx="2800350" cy="2800350"/>
          </a:xfrm>
          <a:prstGeom prst="rect">
            <a:avLst/>
          </a:prstGeom>
        </p:spPr>
      </p:pic>
      <p:pic>
        <p:nvPicPr>
          <p:cNvPr id="8" name="Picture 7" descr="A bird in a tree&#10;&#10;Description automatically generated with medium confidence">
            <a:extLst>
              <a:ext uri="{FF2B5EF4-FFF2-40B4-BE49-F238E27FC236}">
                <a16:creationId xmlns:a16="http://schemas.microsoft.com/office/drawing/2014/main" id="{4C801D5A-976D-41E0-ACEB-0794C2CF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12" y="3667422"/>
            <a:ext cx="2800350" cy="2800350"/>
          </a:xfrm>
          <a:prstGeom prst="rect">
            <a:avLst/>
          </a:prstGeom>
        </p:spPr>
      </p:pic>
      <p:pic>
        <p:nvPicPr>
          <p:cNvPr id="10" name="Picture 9" descr="A bird in a tree&#10;&#10;Description automatically generated with low confidence">
            <a:extLst>
              <a:ext uri="{FF2B5EF4-FFF2-40B4-BE49-F238E27FC236}">
                <a16:creationId xmlns:a16="http://schemas.microsoft.com/office/drawing/2014/main" id="{648F91AC-B1C9-429F-AF03-33AA897AE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438" y="3667422"/>
            <a:ext cx="2800350" cy="28003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DB95B5-CA67-4CC5-A9AD-FDC0A684AB05}"/>
              </a:ext>
            </a:extLst>
          </p:cNvPr>
          <p:cNvCxnSpPr/>
          <p:nvPr/>
        </p:nvCxnSpPr>
        <p:spPr>
          <a:xfrm>
            <a:off x="7955280" y="2130891"/>
            <a:ext cx="1943100" cy="1298109"/>
          </a:xfrm>
          <a:prstGeom prst="straightConnector1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066DDA-E1C8-4B2A-B988-D6686C7CE104}"/>
              </a:ext>
            </a:extLst>
          </p:cNvPr>
          <p:cNvCxnSpPr>
            <a:cxnSpLocks/>
          </p:cNvCxnSpPr>
          <p:nvPr/>
        </p:nvCxnSpPr>
        <p:spPr>
          <a:xfrm flipH="1">
            <a:off x="2823210" y="2201079"/>
            <a:ext cx="1506554" cy="1079331"/>
          </a:xfrm>
          <a:prstGeom prst="straightConnector1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6DDBBF5F-9091-4074-BE66-E2A573CB3CB9}"/>
              </a:ext>
            </a:extLst>
          </p:cNvPr>
          <p:cNvSpPr/>
          <p:nvPr/>
        </p:nvSpPr>
        <p:spPr>
          <a:xfrm rot="17778701">
            <a:off x="9532620" y="2201079"/>
            <a:ext cx="1216152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E9308301-1008-4816-AFB5-21D4F565BDBD}"/>
              </a:ext>
            </a:extLst>
          </p:cNvPr>
          <p:cNvSpPr/>
          <p:nvPr/>
        </p:nvSpPr>
        <p:spPr>
          <a:xfrm>
            <a:off x="1975385" y="2254165"/>
            <a:ext cx="1371600" cy="4865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4AF46F-D821-4021-873D-6BD369159A5E}"/>
              </a:ext>
            </a:extLst>
          </p:cNvPr>
          <p:cNvSpPr/>
          <p:nvPr/>
        </p:nvSpPr>
        <p:spPr>
          <a:xfrm>
            <a:off x="441960" y="1580050"/>
            <a:ext cx="2732375" cy="1703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16 videos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537C41-9A2C-46AB-ACD7-9136B14089A1}"/>
              </a:ext>
            </a:extLst>
          </p:cNvPr>
          <p:cNvSpPr/>
          <p:nvPr/>
        </p:nvSpPr>
        <p:spPr>
          <a:xfrm>
            <a:off x="2091690" y="4253570"/>
            <a:ext cx="3486150" cy="2023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~2800 raw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A9404E-4961-4117-A267-2FA6BE498276}"/>
              </a:ext>
            </a:extLst>
          </p:cNvPr>
          <p:cNvSpPr/>
          <p:nvPr/>
        </p:nvSpPr>
        <p:spPr>
          <a:xfrm>
            <a:off x="7471410" y="1981602"/>
            <a:ext cx="4434840" cy="28947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7000 final images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0BA981F-F4F6-4401-A5B1-C6D430FE35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08663" y="3328987"/>
            <a:ext cx="983275" cy="891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80CA2C-7E4E-4F5C-833D-C81736236DCA}"/>
              </a:ext>
            </a:extLst>
          </p:cNvPr>
          <p:cNvCxnSpPr>
            <a:cxnSpLocks/>
          </p:cNvCxnSpPr>
          <p:nvPr/>
        </p:nvCxnSpPr>
        <p:spPr>
          <a:xfrm flipV="1">
            <a:off x="5577840" y="3166110"/>
            <a:ext cx="1893570" cy="17102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4">
            <a:extLst>
              <a:ext uri="{FF2B5EF4-FFF2-40B4-BE49-F238E27FC236}">
                <a16:creationId xmlns:a16="http://schemas.microsoft.com/office/drawing/2014/main" id="{A07AE6F6-FEAE-44B5-BBC4-92B5BA7C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4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Final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66739"/>
            <a:ext cx="10353762" cy="40587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Deep learning model (CNN)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Pre-trained model - DenseNet169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Over 12 million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30 minutes of training</a:t>
            </a:r>
          </a:p>
        </p:txBody>
      </p:sp>
    </p:spTree>
    <p:extLst>
      <p:ext uri="{BB962C8B-B14F-4D97-AF65-F5344CB8AC3E}">
        <p14:creationId xmlns:p14="http://schemas.microsoft.com/office/powerpoint/2010/main" val="58595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4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45FA-D681-49D9-9BF3-EA60E415A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235" y="2943774"/>
            <a:ext cx="5176881" cy="97045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4800" dirty="0"/>
              <a:t>Accuracy of 98%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D9B924-319C-4C03-BCC3-DA588620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FE4DD-8DC6-41A1-805B-54E8152079EB}"/>
              </a:ext>
            </a:extLst>
          </p:cNvPr>
          <p:cNvSpPr txBox="1"/>
          <p:nvPr/>
        </p:nvSpPr>
        <p:spPr>
          <a:xfrm>
            <a:off x="8679116" y="2943774"/>
            <a:ext cx="1188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727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37FC9-E78F-4C2F-8903-2AA1B8FD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279"/>
            <a:ext cx="5887402" cy="5772861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157983E2-BE91-4FB3-B180-6903B16C2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4790" y="2792730"/>
            <a:ext cx="1916430" cy="19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5B2F38A9-FAE9-4886-89F7-543FD660B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1930" y="2491740"/>
            <a:ext cx="2567940" cy="25679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4728DD-1467-4EED-97C6-C4B9B621C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" y="787009"/>
            <a:ext cx="6096000" cy="59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9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13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FCCEF9-3B5C-4EBF-8E84-F74AFB240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599"/>
            <a:ext cx="6096000" cy="5977401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5B2F38A9-FAE9-4886-89F7-543FD660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7640" y="2491740"/>
            <a:ext cx="2567940" cy="25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1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157983E2-BE91-4FB3-B180-6903B16C2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080" y="2769870"/>
            <a:ext cx="1916430" cy="1916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874661-ACB7-4FF5-953B-6997EAA16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0599"/>
            <a:ext cx="6096000" cy="59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7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5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9DA1-6866-4196-B11F-942E43FD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DE677-74D7-4FC3-B147-36FD4F72C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Use model to identify leaf as maple or oak with high confidence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Take image up close – within a couple feet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For best results, take video and input hundred images – near 100% accuracy</a:t>
            </a:r>
          </a:p>
        </p:txBody>
      </p:sp>
    </p:spTree>
    <p:extLst>
      <p:ext uri="{BB962C8B-B14F-4D97-AF65-F5344CB8AC3E}">
        <p14:creationId xmlns:p14="http://schemas.microsoft.com/office/powerpoint/2010/main" val="412179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#1</a:t>
            </a:r>
          </a:p>
          <a:p>
            <a:pPr marL="36900" indent="0">
              <a:buNone/>
            </a:pPr>
            <a:r>
              <a:rPr lang="en-US" sz="4000" dirty="0"/>
              <a:t>Identify model’s specific weaknesses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317695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#2</a:t>
            </a:r>
          </a:p>
          <a:p>
            <a:pPr marL="36900" indent="0">
              <a:buNone/>
            </a:pPr>
            <a:r>
              <a:rPr lang="en-US" sz="4000" dirty="0"/>
              <a:t>Create multi-class classifier</a:t>
            </a:r>
          </a:p>
          <a:p>
            <a:pPr marL="985500" lvl="1" indent="-571500">
              <a:buFontTx/>
              <a:buChar char="-"/>
            </a:pPr>
            <a:r>
              <a:rPr lang="en-US" sz="3800" dirty="0"/>
              <a:t>Specific species of maple, oak</a:t>
            </a:r>
          </a:p>
          <a:p>
            <a:pPr marL="985500" lvl="1" indent="-571500">
              <a:buFontTx/>
              <a:buChar char="-"/>
            </a:pPr>
            <a:r>
              <a:rPr lang="en-US" sz="3800" dirty="0"/>
              <a:t>Different species of trees</a:t>
            </a:r>
          </a:p>
        </p:txBody>
      </p:sp>
    </p:spTree>
    <p:extLst>
      <p:ext uri="{BB962C8B-B14F-4D97-AF65-F5344CB8AC3E}">
        <p14:creationId xmlns:p14="http://schemas.microsoft.com/office/powerpoint/2010/main" val="260422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#3</a:t>
            </a:r>
          </a:p>
          <a:p>
            <a:pPr marL="36900" indent="0">
              <a:buNone/>
            </a:pPr>
            <a:r>
              <a:rPr lang="en-US" sz="4000" dirty="0"/>
              <a:t>Wider range of images</a:t>
            </a:r>
          </a:p>
          <a:p>
            <a:pPr lvl="1">
              <a:buFontTx/>
              <a:buChar char="-"/>
            </a:pPr>
            <a:r>
              <a:rPr lang="en-US" sz="3800" dirty="0"/>
              <a:t>Up-close, tree as distance</a:t>
            </a:r>
          </a:p>
          <a:p>
            <a:pPr lvl="1">
              <a:buFontTx/>
              <a:buChar char="-"/>
            </a:pPr>
            <a:r>
              <a:rPr lang="en-US" sz="3800" dirty="0"/>
              <a:t>Lighting</a:t>
            </a:r>
          </a:p>
          <a:p>
            <a:pPr lvl="1">
              <a:buFontTx/>
              <a:buChar char="-"/>
            </a:pPr>
            <a:r>
              <a:rPr lang="en-US" sz="3800" dirty="0"/>
              <a:t>Poor angles and occlusion</a:t>
            </a:r>
          </a:p>
        </p:txBody>
      </p:sp>
    </p:spTree>
    <p:extLst>
      <p:ext uri="{BB962C8B-B14F-4D97-AF65-F5344CB8AC3E}">
        <p14:creationId xmlns:p14="http://schemas.microsoft.com/office/powerpoint/2010/main" val="3266088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#4</a:t>
            </a:r>
          </a:p>
          <a:p>
            <a:pPr marL="36900" indent="0">
              <a:buNone/>
            </a:pPr>
            <a:r>
              <a:rPr lang="en-US" sz="4000" dirty="0"/>
              <a:t>Train all parameters (unfreeze the model)</a:t>
            </a:r>
          </a:p>
          <a:p>
            <a:pPr marL="36900" indent="0">
              <a:buNone/>
            </a:pPr>
            <a:r>
              <a:rPr lang="en-US" sz="4000" dirty="0"/>
              <a:t>Or build a model from scratch!</a:t>
            </a:r>
          </a:p>
        </p:txBody>
      </p:sp>
    </p:spTree>
    <p:extLst>
      <p:ext uri="{BB962C8B-B14F-4D97-AF65-F5344CB8AC3E}">
        <p14:creationId xmlns:p14="http://schemas.microsoft.com/office/powerpoint/2010/main" val="9516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883B8-53AE-4170-8DCC-2D6D16F5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EBEF-D58E-4AF2-8652-33042626B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268" y="5763175"/>
            <a:ext cx="8538815" cy="97045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3200" dirty="0"/>
              <a:t>Questions?</a:t>
            </a:r>
          </a:p>
        </p:txBody>
      </p:sp>
      <p:pic>
        <p:nvPicPr>
          <p:cNvPr id="4" name="Picture 3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FD0D473A-E2B4-4225-86F2-FAE090A3D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8" t="20707" r="26462" b="21333"/>
          <a:stretch/>
        </p:blipFill>
        <p:spPr>
          <a:xfrm>
            <a:off x="3576075" y="1684147"/>
            <a:ext cx="5029200" cy="39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Identify a leaf as oak or maple with a picture</a:t>
            </a:r>
            <a:endParaRPr lang="en-US" sz="4000" dirty="0"/>
          </a:p>
        </p:txBody>
      </p:sp>
      <p:pic>
        <p:nvPicPr>
          <p:cNvPr id="5" name="Picture 4" descr="A green leaf on a rock&#10;&#10;Description automatically generated with low confidence">
            <a:extLst>
              <a:ext uri="{FF2B5EF4-FFF2-40B4-BE49-F238E27FC236}">
                <a16:creationId xmlns:a16="http://schemas.microsoft.com/office/drawing/2014/main" id="{D6BDF2CB-D81F-4830-BBA8-A7219242D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6" t="-2228" r="21152" b="-2952"/>
          <a:stretch/>
        </p:blipFill>
        <p:spPr>
          <a:xfrm>
            <a:off x="1223010" y="2788920"/>
            <a:ext cx="3951186" cy="3851910"/>
          </a:xfrm>
          <a:prstGeom prst="rect">
            <a:avLst/>
          </a:prstGeom>
        </p:spPr>
      </p:pic>
      <p:pic>
        <p:nvPicPr>
          <p:cNvPr id="7" name="Picture 6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06C05961-8867-4D34-9E1E-AE37314434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" r="8010"/>
          <a:stretch/>
        </p:blipFill>
        <p:spPr>
          <a:xfrm>
            <a:off x="6604591" y="2898140"/>
            <a:ext cx="4364399" cy="37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… as accurately as a human (or better)</a:t>
            </a:r>
          </a:p>
        </p:txBody>
      </p:sp>
    </p:spTree>
    <p:extLst>
      <p:ext uri="{BB962C8B-B14F-4D97-AF65-F5344CB8AC3E}">
        <p14:creationId xmlns:p14="http://schemas.microsoft.com/office/powerpoint/2010/main" val="50292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Who cares?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Many individuals want to be able to identify trees: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Arial" panose="020B0604020202020204" pitchFamily="34" charset="0"/>
              </a:rPr>
              <a:t>Park visitors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Arial" panose="020B0604020202020204" pitchFamily="34" charset="0"/>
              </a:rPr>
              <a:t>Park maintenance/Forestry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Arial" panose="020B0604020202020204" pitchFamily="34" charset="0"/>
              </a:rPr>
              <a:t>Environmental groups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3018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Who cares?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… and some want to be able to do it remotely and automatically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0260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0695-76B2-4728-A4B6-0513BD14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Constraints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32A841-3876-4914-9400-39DC9FE51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7C984B-8F15-44D3-946D-C139131EC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26256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362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3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5E9B-3496-45BC-A9E3-8565F2B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Modeling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921351E-D000-446C-9832-0A1CD5ED82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045690"/>
              </p:ext>
            </p:extLst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3568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629</TotalTime>
  <Words>614</Words>
  <Application>Microsoft Office PowerPoint</Application>
  <PresentationFormat>Widescreen</PresentationFormat>
  <Paragraphs>130</Paragraphs>
  <Slides>28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Calisto MT</vt:lpstr>
      <vt:lpstr>Wingdings 2</vt:lpstr>
      <vt:lpstr>Slate</vt:lpstr>
      <vt:lpstr>Maple and Oak</vt:lpstr>
      <vt:lpstr>Presentation Outline</vt:lpstr>
      <vt:lpstr>Problem</vt:lpstr>
      <vt:lpstr>Problem</vt:lpstr>
      <vt:lpstr>Who cares?</vt:lpstr>
      <vt:lpstr>Who cares?</vt:lpstr>
      <vt:lpstr>Constraints</vt:lpstr>
      <vt:lpstr>Presentation Outline</vt:lpstr>
      <vt:lpstr>Modeling</vt:lpstr>
      <vt:lpstr>Data</vt:lpstr>
      <vt:lpstr>Data</vt:lpstr>
      <vt:lpstr>Data</vt:lpstr>
      <vt:lpstr>Augmentations</vt:lpstr>
      <vt:lpstr>PowerPoint Presentation</vt:lpstr>
      <vt:lpstr>Final Model </vt:lpstr>
      <vt:lpstr>Presentation Outline</vt:lpstr>
      <vt:lpstr>Results?</vt:lpstr>
      <vt:lpstr>PowerPoint Presentation</vt:lpstr>
      <vt:lpstr>PowerPoint Presentation</vt:lpstr>
      <vt:lpstr>PowerPoint Presentation</vt:lpstr>
      <vt:lpstr>PowerPoint Presentation</vt:lpstr>
      <vt:lpstr>Presentation Outline</vt:lpstr>
      <vt:lpstr>Recommendations</vt:lpstr>
      <vt:lpstr>Future Work</vt:lpstr>
      <vt:lpstr>Future Work</vt:lpstr>
      <vt:lpstr>Future Work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will not vote?</dc:title>
  <dc:creator>Drew Bostrom</dc:creator>
  <cp:lastModifiedBy>Drew Bostrom</cp:lastModifiedBy>
  <cp:revision>39</cp:revision>
  <dcterms:created xsi:type="dcterms:W3CDTF">2021-05-05T21:13:49Z</dcterms:created>
  <dcterms:modified xsi:type="dcterms:W3CDTF">2021-07-20T20:33:44Z</dcterms:modified>
</cp:coreProperties>
</file>